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85" r:id="rId12"/>
    <p:sldId id="284" r:id="rId13"/>
    <p:sldId id="286" r:id="rId14"/>
    <p:sldId id="287" r:id="rId15"/>
    <p:sldId id="288" r:id="rId16"/>
    <p:sldId id="289" r:id="rId17"/>
    <p:sldId id="291" r:id="rId18"/>
    <p:sldId id="292" r:id="rId19"/>
    <p:sldId id="293" r:id="rId20"/>
    <p:sldId id="294" r:id="rId21"/>
    <p:sldId id="272" r:id="rId22"/>
    <p:sldId id="290" r:id="rId23"/>
    <p:sldId id="280" r:id="rId24"/>
    <p:sldId id="281" r:id="rId25"/>
  </p:sldIdLst>
  <p:sldSz cx="12192000" cy="6858000"/>
  <p:notesSz cx="6858000" cy="9144000"/>
  <p:embeddedFontLst>
    <p:embeddedFont>
      <p:font typeface="Algerian" panose="04020705040A02060702" pitchFamily="8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Y5XEzBpzg2Njes/LfeIUBWJm3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03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7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81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468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57801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461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4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2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0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2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8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5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9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136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>
            <a:spLocks noGrp="1"/>
          </p:cNvSpPr>
          <p:nvPr>
            <p:ph type="ctrTitle"/>
          </p:nvPr>
        </p:nvSpPr>
        <p:spPr>
          <a:xfrm>
            <a:off x="644476" y="597624"/>
            <a:ext cx="10903048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en-US" sz="4900" b="1" dirty="0"/>
              <a:t>POORNIMA COLLEGE OF ENGINEERING</a:t>
            </a:r>
            <a:br>
              <a:rPr lang="en-US" dirty="0"/>
            </a:br>
            <a:r>
              <a:rPr lang="en-US" sz="2700" dirty="0"/>
              <a:t>DEPARTMENT OF ADVANCE COMPUTING</a:t>
            </a:r>
            <a:endParaRPr dirty="0"/>
          </a:p>
        </p:txBody>
      </p:sp>
      <p:sp>
        <p:nvSpPr>
          <p:cNvPr id="169" name="Google Shape;169;p1"/>
          <p:cNvSpPr txBox="1"/>
          <p:nvPr/>
        </p:nvSpPr>
        <p:spPr>
          <a:xfrm>
            <a:off x="2514600" y="2180272"/>
            <a:ext cx="7086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An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INDUSTRIAL TRAINING PRESENTATION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lang="en-US" sz="6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Structured Query Language</a:t>
            </a:r>
            <a:endParaRPr lang="en-US" sz="18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1516967" y="5421868"/>
            <a:ext cx="297883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Name: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Ms. Reena Sharma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(Assistant Professor)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7696199" y="5352871"/>
            <a:ext cx="424727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Tanishq Maharshi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PCE21CA054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72" name="Google Shape;172;p1" descr="C:\Users\asian\Desktop\Poornima 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1" y="3611428"/>
            <a:ext cx="1892935" cy="1951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"/>
          <p:cNvSpPr/>
          <p:nvPr/>
        </p:nvSpPr>
        <p:spPr>
          <a:xfrm>
            <a:off x="5089910" y="5421868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Session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2023-24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9D86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F49D86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Data Manipulation Language(DML):</a:t>
            </a:r>
            <a:endParaRPr lang="en-US" b="1" dirty="0">
              <a:latin typeface="Times New Roman" panose="02020603050405020304" pitchFamily="18" charset="0"/>
              <a:ea typeface="Federo"/>
              <a:cs typeface="Times New Roman" panose="02020603050405020304" pitchFamily="18" charset="0"/>
              <a:sym typeface="Federo"/>
            </a:endParaRPr>
          </a:p>
        </p:txBody>
      </p:sp>
      <p:sp>
        <p:nvSpPr>
          <p:cNvPr id="250" name="Google Shape;250;p10"/>
          <p:cNvSpPr txBox="1">
            <a:spLocks noGrp="1"/>
          </p:cNvSpPr>
          <p:nvPr>
            <p:ph idx="1"/>
          </p:nvPr>
        </p:nvSpPr>
        <p:spPr>
          <a:xfrm>
            <a:off x="2034808" y="1780647"/>
            <a:ext cx="9469804" cy="549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DML commands (SELECT, INSERT, UPDATE, DELETE) allow users to manage and manipulate data in a database. SELECT retrieves data, INSERT adds new records, UPDATE modifies existing records, and DELETE removes records from a table.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47B7-B01E-4CA6-837F-0EC8C04B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93101-5488-4F40-8849-C65E9AF66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9602788" cy="47244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Statement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Inserts new rows into a table.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Customers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ContactName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VALUES ('Company1', 'John Smith’);</a:t>
            </a:r>
          </a:p>
          <a:p>
            <a:pPr marL="11430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Statement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Modifies existing data in a table.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Customers SET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ContactName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'Jane Doe' WHERE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2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DB477-84B7-476C-A798-2E61B017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D719A-CC1E-46CD-9A2C-26F991040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15844"/>
            <a:ext cx="9602788" cy="47244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statement is used to retrieve data from a database.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Customers;</a:t>
            </a:r>
          </a:p>
          <a:p>
            <a:pPr marL="1143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Statement</a:t>
            </a:r>
          </a:p>
          <a:p>
            <a:pPr marL="11430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statement removes records from a table based on specified conditions.</a:t>
            </a:r>
          </a:p>
          <a:p>
            <a:pPr marL="11430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11430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FROM Customers WHERE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49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4C06-2B1E-4155-BC1F-F19AD1B4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49D86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Data Definition Language(DDL):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E0EAB-9BD5-42EF-B850-B35B3677E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DDL commands (CREATE, ALTER, DROP) enable users to define, modify, and delete database structures. CREATE creates new tables, ALTER modifies existing structures, and DROP deletes tables and databases.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12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96E0-4461-400B-B15E-49D422CA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0D3DA-5D35-4783-8C9F-F8E24ED6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0924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statement is used to create new database objects, such as tables, views, indexes, and procedures.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employees (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employee_id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VARCHAR(50),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VARCHAR(50),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salary DECIMAL(10, 2)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1143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68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2513-322D-4444-A79F-0E49C1C2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B8252-6F14-4B19-BED0-B524FECD3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statement is used to modify existing database objects, such as adding, modifying, or dropping columns in a table.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114300" indent="0">
              <a:buNone/>
            </a:pPr>
            <a:r>
              <a:rPr lang="en-US" sz="2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 TABLE employees</a:t>
            </a:r>
          </a:p>
          <a:p>
            <a:pPr marL="114300" indent="0">
              <a:buNone/>
            </a:pPr>
            <a:r>
              <a:rPr lang="en-US" sz="2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COLUMN email VARCHAR(100);</a:t>
            </a:r>
          </a:p>
          <a:p>
            <a:pPr marL="114300" indent="0">
              <a:buNone/>
            </a:pPr>
            <a:endParaRPr lang="en-US" sz="2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11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E129-45CE-4576-ACCE-168B6ED9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93CBC-D5EA-4AC9-9C1D-67A13EAD2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statement is used to delete existing database objects, such as tables or indexes.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1143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TABLE employees;</a:t>
            </a:r>
          </a:p>
          <a:p>
            <a:pPr marL="11430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5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4D32-87F0-4310-B781-CE02C3C2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49D86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Project: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0BAC-7925-41F1-9079-D1E8C9F8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During my internship period I made a project for practicing. </a:t>
            </a:r>
          </a:p>
          <a:p>
            <a:r>
              <a:rPr lang="en-US" sz="2800" b="0" i="0" dirty="0">
                <a:solidFill>
                  <a:srgbClr val="374151"/>
                </a:solidFill>
                <a:effectLst/>
                <a:latin typeface="+mj-lt"/>
              </a:rPr>
              <a:t>This project provides a foundation for an online bookstore database management system.</a:t>
            </a: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 project </a:t>
            </a:r>
            <a:r>
              <a:rPr lang="en-US" altLang="en-US" sz="2800" dirty="0">
                <a:latin typeface="+mj-lt"/>
              </a:rPr>
              <a:t>can be expand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by adding more features such as user authentication, reviews, book categories, and online payment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170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CE61-B787-4B75-91D9-EED1A074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CA5780-5A9C-4FAA-8813-8EF1E005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624110"/>
            <a:ext cx="6118900" cy="60518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78A99-5F2B-456D-B9B3-C6F3EF651B56}"/>
              </a:ext>
            </a:extLst>
          </p:cNvPr>
          <p:cNvSpPr txBox="1"/>
          <p:nvPr/>
        </p:nvSpPr>
        <p:spPr>
          <a:xfrm>
            <a:off x="2760955" y="2201662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Tables:</a:t>
            </a:r>
          </a:p>
        </p:txBody>
      </p:sp>
    </p:spTree>
    <p:extLst>
      <p:ext uri="{BB962C8B-B14F-4D97-AF65-F5344CB8AC3E}">
        <p14:creationId xmlns:p14="http://schemas.microsoft.com/office/powerpoint/2010/main" val="2406161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FF01-F794-4621-9DB3-23EF7846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Continue…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78242-4579-496F-ACA1-7B6DDECD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Data Insertions: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38962-B5A3-42EF-B214-F6801282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01" y="2803702"/>
            <a:ext cx="9938261" cy="2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9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9D86"/>
              </a:buClr>
              <a:buSzPts val="4000"/>
              <a:buFont typeface="Century Gothic"/>
              <a:buNone/>
            </a:pPr>
            <a:r>
              <a:rPr lang="en-US" sz="4000" b="1" dirty="0">
                <a:solidFill>
                  <a:srgbClr val="F49D86"/>
                </a:solidFill>
                <a:ea typeface="Federo"/>
                <a:cs typeface="Federo"/>
                <a:sym typeface="Federo"/>
              </a:rPr>
              <a:t>INTRODUCTION:</a:t>
            </a:r>
            <a:endParaRPr b="1" dirty="0">
              <a:ea typeface="Federo"/>
              <a:cs typeface="Federo"/>
              <a:sym typeface="Federo"/>
            </a:endParaRPr>
          </a:p>
        </p:txBody>
      </p:sp>
      <p:sp>
        <p:nvSpPr>
          <p:cNvPr id="179" name="Google Shape;179;p2"/>
          <p:cNvSpPr txBox="1">
            <a:spLocks noGrp="1"/>
          </p:cNvSpPr>
          <p:nvPr>
            <p:ph idx="1"/>
          </p:nvPr>
        </p:nvSpPr>
        <p:spPr>
          <a:xfrm>
            <a:off x="2589212" y="2133600"/>
            <a:ext cx="9602788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My industrial training is based on 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Structure Query Language.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SQL </a:t>
            </a: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is a program created and formulated in the Relational Database Management System to handle structured data. </a:t>
            </a: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endParaRPr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4521-8417-4112-9B3B-C91244E2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Continue…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D0EA-738E-4A27-8DE9-A76268A15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Queries:</a:t>
            </a:r>
          </a:p>
          <a:p>
            <a:pPr>
              <a:buFont typeface="+mj-lt"/>
              <a:buAutoNum type="arabicPeriod"/>
            </a:pPr>
            <a:r>
              <a:rPr lang="en-US" dirty="0"/>
              <a:t>Retrieve all books along with there authors: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Retrieve customer order along with book details: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AB2D8-6924-46B8-ADD6-75668FF7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060680"/>
            <a:ext cx="5382936" cy="99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75942-BA32-4957-911C-CA5C4EBA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4674928"/>
            <a:ext cx="6060848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9D86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F49D86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Real-World Application of SQL:</a:t>
            </a:r>
            <a:endParaRPr b="1" dirty="0">
              <a:latin typeface="Times New Roman" panose="02020603050405020304" pitchFamily="18" charset="0"/>
              <a:ea typeface="Federo"/>
              <a:cs typeface="Times New Roman" panose="02020603050405020304" pitchFamily="18" charset="0"/>
              <a:sym typeface="Federo"/>
            </a:endParaRPr>
          </a:p>
        </p:txBody>
      </p:sp>
      <p:sp>
        <p:nvSpPr>
          <p:cNvPr id="274" name="Google Shape;274;p14"/>
          <p:cNvSpPr txBox="1">
            <a:spLocks noGrp="1"/>
          </p:cNvSpPr>
          <p:nvPr>
            <p:ph idx="1"/>
          </p:nvPr>
        </p:nvSpPr>
        <p:spPr>
          <a:xfrm>
            <a:off x="2589211" y="2133600"/>
            <a:ext cx="9602789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can be used to track inventory, process orders, and analyze customer data to improve sales and marketing strategies.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can be used to manage patient data, track medical histories, and analyze treatment outcomes to improve patient care and outcomes.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can be used to manage financial data, track investments, and analyze market trends to inform investment strategies and decision-making.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B688-E864-4F23-8915-B96450D2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49D86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Conclusion: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E20EE-CD05-4815-9A0B-00B9A7E80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is a powerful language used for managing databases, making it an essential skill for developers, data analysts, and database administrators.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Mastering SQL enables efficient data manipulation, retrieval, and management in various applications.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8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>
            <a:spLocks noGrp="1"/>
          </p:cNvSpPr>
          <p:nvPr>
            <p:ph idx="1"/>
          </p:nvPr>
        </p:nvSpPr>
        <p:spPr>
          <a:xfrm>
            <a:off x="2381394" y="1357746"/>
            <a:ext cx="9810606" cy="443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4000" b="1" dirty="0">
                <a:solidFill>
                  <a:srgbClr val="EE6C49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4000" b="1" dirty="0">
              <a:solidFill>
                <a:srgbClr val="EE6C49"/>
              </a:solidFill>
              <a:latin typeface="Times New Roman" panose="02020603050405020304" pitchFamily="18" charset="0"/>
              <a:ea typeface="Federo"/>
              <a:cs typeface="Times New Roman" panose="02020603050405020304" pitchFamily="18" charset="0"/>
              <a:sym typeface="Federo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4000" b="1" dirty="0">
                <a:solidFill>
                  <a:srgbClr val="EE6C49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         Any Query?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5679" y="2424546"/>
            <a:ext cx="4069853" cy="443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idx="1"/>
          </p:nvPr>
        </p:nvSpPr>
        <p:spPr>
          <a:xfrm>
            <a:off x="2099787" y="1289996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800" dirty="0">
              <a:solidFill>
                <a:srgbClr val="EE6C49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n-US" sz="4800" dirty="0">
                <a:solidFill>
                  <a:srgbClr val="EE6C49"/>
                </a:solidFill>
                <a:latin typeface="Algerian"/>
                <a:ea typeface="Algerian"/>
                <a:cs typeface="Algerian"/>
                <a:sym typeface="Algerian"/>
              </a:rPr>
              <a:t>       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n-US" sz="4800" dirty="0">
                <a:solidFill>
                  <a:srgbClr val="EE6C49"/>
                </a:solidFill>
                <a:latin typeface="Algerian"/>
                <a:ea typeface="Algerian"/>
                <a:cs typeface="Algerian"/>
                <a:sym typeface="Algerian"/>
              </a:rPr>
              <a:t>               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9D86"/>
              </a:buClr>
              <a:buSzPts val="4000"/>
              <a:buFont typeface="Century Gothic"/>
              <a:buNone/>
            </a:pPr>
            <a:r>
              <a:rPr lang="en-US" sz="4000" b="1" dirty="0">
                <a:solidFill>
                  <a:srgbClr val="F49D86"/>
                </a:solidFill>
                <a:ea typeface="Federo"/>
                <a:cs typeface="Federo"/>
                <a:sym typeface="Federo"/>
              </a:rPr>
              <a:t>TRAINING PLATFORM:</a:t>
            </a:r>
            <a:endParaRPr b="1" dirty="0">
              <a:ea typeface="Federo"/>
              <a:cs typeface="Federo"/>
              <a:sym typeface="Federo"/>
            </a:endParaRPr>
          </a:p>
        </p:txBody>
      </p:sp>
      <p:sp>
        <p:nvSpPr>
          <p:cNvPr id="185" name="Google Shape;185;p3"/>
          <p:cNvSpPr txBox="1">
            <a:spLocks noGrp="1"/>
          </p:cNvSpPr>
          <p:nvPr>
            <p:ph idx="1"/>
          </p:nvPr>
        </p:nvSpPr>
        <p:spPr>
          <a:xfrm>
            <a:off x="2029917" y="2106966"/>
            <a:ext cx="10088101" cy="475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 completed 60 days training with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Celebal</a:t>
            </a: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Technologies </a:t>
            </a:r>
            <a:r>
              <a:rPr lang="en-US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</a:t>
            </a: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Structured Query Language.</a:t>
            </a:r>
          </a:p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my training of SQL, I worked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on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Oracle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 is a fully managed database service for transactions, real- time analytics across data warehouses and data lakes, and machine learning services, without the complexity, latency, and cost of ETL duplication. It is available on OCI, AWS, and Azure.</a:t>
            </a: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Oracle is a relational database management system(RDBMS) that’s used by global enterprises to manage and process data across wide and local area networks.</a:t>
            </a:r>
          </a:p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9D86"/>
              </a:buClr>
              <a:buSzPct val="100000"/>
              <a:buFont typeface="Arial"/>
              <a:buNone/>
            </a:pPr>
            <a:r>
              <a:rPr lang="en-US" sz="4000" b="1" dirty="0">
                <a:solidFill>
                  <a:srgbClr val="F49D86"/>
                </a:solidFill>
                <a:ea typeface="Federo"/>
                <a:cs typeface="Federo"/>
                <a:sym typeface="Federo"/>
              </a:rPr>
              <a:t>PREREQUISITES OF THE TRAINING: </a:t>
            </a:r>
            <a:endParaRPr sz="4000" b="1" dirty="0">
              <a:ea typeface="Federo"/>
              <a:cs typeface="Federo"/>
              <a:sym typeface="Federo"/>
            </a:endParaRPr>
          </a:p>
        </p:txBody>
      </p:sp>
      <p:sp>
        <p:nvSpPr>
          <p:cNvPr id="191" name="Google Shape;191;p4"/>
          <p:cNvSpPr txBox="1">
            <a:spLocks noGrp="1"/>
          </p:cNvSpPr>
          <p:nvPr>
            <p:ph idx="1"/>
          </p:nvPr>
        </p:nvSpPr>
        <p:spPr>
          <a:xfrm>
            <a:off x="2589212" y="2133600"/>
            <a:ext cx="9602788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 get the internship in </a:t>
            </a:r>
            <a:r>
              <a:rPr lang="en-US" sz="2800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Celebal</a:t>
            </a: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Technologies, you have to give an Online Technical Assessment.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endParaRPr lang="en-US" sz="2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pattern of question for technical assessment will be computer science MCQs.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endParaRPr lang="en-US" sz="2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9D86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F49D86"/>
                </a:solidFill>
                <a:ea typeface="Federo"/>
                <a:cs typeface="Federo"/>
                <a:sym typeface="Federo"/>
              </a:rPr>
              <a:t>DAY WISE SCHEDULE:</a:t>
            </a:r>
            <a:endParaRPr b="1" dirty="0">
              <a:ea typeface="Federo"/>
              <a:cs typeface="Federo"/>
              <a:sym typeface="Federo"/>
            </a:endParaRPr>
          </a:p>
        </p:txBody>
      </p:sp>
      <p:sp>
        <p:nvSpPr>
          <p:cNvPr id="197" name="Google Shape;197;p5"/>
          <p:cNvSpPr txBox="1">
            <a:spLocks noGrp="1"/>
          </p:cNvSpPr>
          <p:nvPr>
            <p:ph idx="1"/>
          </p:nvPr>
        </p:nvSpPr>
        <p:spPr>
          <a:xfrm>
            <a:off x="2321169" y="2133600"/>
            <a:ext cx="9870831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working days of the company is from Monday to Friday.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endParaRPr lang="en-US" sz="2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 working time is from 10:00 A.M. to 07:00 P.M. for the employees.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endParaRPr lang="en-US" sz="2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internship timing is from 3:30 P.M to 5:00 P.M.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>
            <a:spLocks noGrp="1"/>
          </p:cNvSpPr>
          <p:nvPr>
            <p:ph type="title"/>
          </p:nvPr>
        </p:nvSpPr>
        <p:spPr>
          <a:xfrm>
            <a:off x="2408883" y="159877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lang="en-US" sz="4000" b="1" dirty="0">
                <a:solidFill>
                  <a:srgbClr val="F49D86"/>
                </a:solidFill>
                <a:ea typeface="Federo"/>
                <a:cs typeface="Federo"/>
                <a:sym typeface="Federo"/>
              </a:rPr>
              <a:t>PHOTOS OF WORKPLACE:</a:t>
            </a:r>
            <a:endParaRPr dirty="0"/>
          </a:p>
        </p:txBody>
      </p:sp>
      <p:sp>
        <p:nvSpPr>
          <p:cNvPr id="203" name="Google Shape;203;p40"/>
          <p:cNvSpPr txBox="1">
            <a:spLocks noGrp="1"/>
          </p:cNvSpPr>
          <p:nvPr>
            <p:ph idx="1"/>
          </p:nvPr>
        </p:nvSpPr>
        <p:spPr>
          <a:xfrm>
            <a:off x="1365323" y="6112261"/>
            <a:ext cx="10826677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Figure 1: Photo with HR                                   Figure 2: Photo at entrance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FF107-531B-EE75-DD24-36A7D569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42" y="1144828"/>
            <a:ext cx="3615275" cy="4820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334BD-C954-9DCB-EB94-923B1325E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746" y="1144828"/>
            <a:ext cx="3615276" cy="48203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>
            <a:spLocks noGrp="1"/>
          </p:cNvSpPr>
          <p:nvPr>
            <p:ph type="title"/>
          </p:nvPr>
        </p:nvSpPr>
        <p:spPr>
          <a:xfrm>
            <a:off x="1931743" y="126331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Continue…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Google Shape;211;p41"/>
          <p:cNvSpPr txBox="1">
            <a:spLocks noGrp="1"/>
          </p:cNvSpPr>
          <p:nvPr>
            <p:ph idx="1"/>
          </p:nvPr>
        </p:nvSpPr>
        <p:spPr>
          <a:xfrm>
            <a:off x="978751" y="5812589"/>
            <a:ext cx="11213249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Figure 3: Photo with office members                              Figure 4: Photo at working place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F1E85-383B-421C-B5C4-401EFEED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05" y="1407221"/>
            <a:ext cx="5705383" cy="4279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6B9E4D-EEDF-41EC-E5A4-957C63514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573" y="841414"/>
            <a:ext cx="3633633" cy="48448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9D86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F49D86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TRAINING COORDINATOR:</a:t>
            </a:r>
            <a:endParaRPr b="1" dirty="0">
              <a:latin typeface="Times New Roman" panose="02020603050405020304" pitchFamily="18" charset="0"/>
              <a:ea typeface="Federo"/>
              <a:cs typeface="Times New Roman" panose="02020603050405020304" pitchFamily="18" charset="0"/>
              <a:sym typeface="Federo"/>
            </a:endParaRPr>
          </a:p>
        </p:txBody>
      </p:sp>
      <p:sp>
        <p:nvSpPr>
          <p:cNvPr id="219" name="Google Shape;219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My training instructor name is Mr. Prithvi Kumawat.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He is HR Associate. </a:t>
            </a: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 has 10 month of experience in Human Resource Associate at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Celebal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Technologies.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endParaRPr sz="2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9D86"/>
              </a:buClr>
              <a:buSzPts val="3600"/>
              <a:buFont typeface="Arial"/>
              <a:buNone/>
            </a:pPr>
            <a:r>
              <a:rPr lang="en-US" sz="4000" b="1" dirty="0">
                <a:solidFill>
                  <a:srgbClr val="F49D86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SQL Syntax:</a:t>
            </a:r>
            <a:endParaRPr sz="4000" b="1" dirty="0">
              <a:solidFill>
                <a:srgbClr val="F49D86"/>
              </a:solidFill>
              <a:latin typeface="Times New Roman" panose="02020603050405020304" pitchFamily="18" charset="0"/>
              <a:ea typeface="Federo"/>
              <a:cs typeface="Times New Roman" panose="02020603050405020304" pitchFamily="18" charset="0"/>
              <a:sym typeface="Federo"/>
            </a:endParaRPr>
          </a:p>
        </p:txBody>
      </p:sp>
      <p:sp>
        <p:nvSpPr>
          <p:cNvPr id="244" name="Google Shape;244;p9"/>
          <p:cNvSpPr txBox="1">
            <a:spLocks noGrp="1"/>
          </p:cNvSpPr>
          <p:nvPr>
            <p:ph idx="1"/>
          </p:nvPr>
        </p:nvSpPr>
        <p:spPr>
          <a:xfrm>
            <a:off x="2589212" y="2133600"/>
            <a:ext cx="9602788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syntax consists of statements that define what operation to perform. It follows a specific structure and includes keywords, expressions, and clauses that form a valid SQL statement.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185</TotalTime>
  <Words>883</Words>
  <Application>Microsoft Office PowerPoint</Application>
  <PresentationFormat>Widescreen</PresentationFormat>
  <Paragraphs>119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Wingdings</vt:lpstr>
      <vt:lpstr>Algerian</vt:lpstr>
      <vt:lpstr>Times New Roman</vt:lpstr>
      <vt:lpstr>Noto Sans Symbols</vt:lpstr>
      <vt:lpstr>Wingdings 3</vt:lpstr>
      <vt:lpstr>Arial</vt:lpstr>
      <vt:lpstr>Calibri</vt:lpstr>
      <vt:lpstr>Century Gothic</vt:lpstr>
      <vt:lpstr>Wisp</vt:lpstr>
      <vt:lpstr>POORNIMA COLLEGE OF ENGINEERING DEPARTMENT OF ADVANCE COMPUTING</vt:lpstr>
      <vt:lpstr>INTRODUCTION:</vt:lpstr>
      <vt:lpstr>TRAINING PLATFORM:</vt:lpstr>
      <vt:lpstr>PREREQUISITES OF THE TRAINING: </vt:lpstr>
      <vt:lpstr>DAY WISE SCHEDULE:</vt:lpstr>
      <vt:lpstr>PHOTOS OF WORKPLACE:</vt:lpstr>
      <vt:lpstr>Continue…</vt:lpstr>
      <vt:lpstr>TRAINING COORDINATOR:</vt:lpstr>
      <vt:lpstr>SQL Syntax:</vt:lpstr>
      <vt:lpstr>Data Manipulation Language(DML):</vt:lpstr>
      <vt:lpstr>Continue…</vt:lpstr>
      <vt:lpstr>Continue…</vt:lpstr>
      <vt:lpstr>Data Definition Language(DDL):</vt:lpstr>
      <vt:lpstr>Continue…</vt:lpstr>
      <vt:lpstr>Continue…</vt:lpstr>
      <vt:lpstr>Continue…</vt:lpstr>
      <vt:lpstr>Project:</vt:lpstr>
      <vt:lpstr>Continue…</vt:lpstr>
      <vt:lpstr>Continue…</vt:lpstr>
      <vt:lpstr>Continue…</vt:lpstr>
      <vt:lpstr>Real-World Application of SQL:</vt:lpstr>
      <vt:lpstr>Conclusion: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POORNIMA COLLEGE OF ENGINEERING DEPARTMENT OF ELECTRONICS &amp; COMMUNICATION ENGINEERING</dc:title>
  <dc:creator>asian</dc:creator>
  <cp:lastModifiedBy>Tanishq Maharshi</cp:lastModifiedBy>
  <cp:revision>29</cp:revision>
  <dcterms:created xsi:type="dcterms:W3CDTF">2015-08-12T04:03:10Z</dcterms:created>
  <dcterms:modified xsi:type="dcterms:W3CDTF">2023-11-27T03:24:41Z</dcterms:modified>
</cp:coreProperties>
</file>